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4"/>
    <p:restoredTop sz="86480"/>
  </p:normalViewPr>
  <p:slideViewPr>
    <p:cSldViewPr snapToGrid="0">
      <p:cViewPr varScale="1">
        <p:scale>
          <a:sx n="44" d="100"/>
          <a:sy n="44" d="100"/>
        </p:scale>
        <p:origin x="2448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5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2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6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7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6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7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9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0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9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0331FF-7589-3B9C-3015-BF09AE7252EA}"/>
              </a:ext>
            </a:extLst>
          </p:cNvPr>
          <p:cNvSpPr txBox="1"/>
          <p:nvPr/>
        </p:nvSpPr>
        <p:spPr>
          <a:xfrm>
            <a:off x="1" y="4682350"/>
            <a:ext cx="7559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Акрамова</a:t>
            </a:r>
            <a:r>
              <a:rPr lang="ru-RU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Ксения Владимировна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8C4CE-3DA2-1EFA-A9F0-E3C2927E0C9A}"/>
              </a:ext>
            </a:extLst>
          </p:cNvPr>
          <p:cNvSpPr txBox="1"/>
          <p:nvPr/>
        </p:nvSpPr>
        <p:spPr>
          <a:xfrm>
            <a:off x="1262473" y="5168517"/>
            <a:ext cx="522292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дошкольное учреждение-детский сад №77</a:t>
            </a:r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F37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16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3241</TotalTime>
  <Words>10</Words>
  <Application>Microsoft Office PowerPoint</Application>
  <PresentationFormat>Произвольный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Osipov</dc:creator>
  <cp:lastModifiedBy>Comp</cp:lastModifiedBy>
  <cp:revision>23</cp:revision>
  <cp:lastPrinted>2023-10-18T12:31:41Z</cp:lastPrinted>
  <dcterms:created xsi:type="dcterms:W3CDTF">2023-10-18T10:29:00Z</dcterms:created>
  <dcterms:modified xsi:type="dcterms:W3CDTF">2024-11-27T11:48:41Z</dcterms:modified>
</cp:coreProperties>
</file>